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sldIdLst>
    <p:sldId id="261" r:id="rId5"/>
    <p:sldId id="266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E68"/>
    <a:srgbClr val="B8BBF9"/>
    <a:srgbClr val="1915A0"/>
    <a:srgbClr val="FFFFFF"/>
    <a:srgbClr val="D58D5E"/>
    <a:srgbClr val="19169B"/>
    <a:srgbClr val="D3D5FC"/>
    <a:srgbClr val="F8F8F8"/>
    <a:srgbClr val="CCFFFF"/>
    <a:srgbClr val="B98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8011B-F8CB-4278-9171-AD88F624F49F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44BD-8CBC-432B-9C73-7C6AC7B2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A596-2310-A417-783D-A53F31F10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86A31-9167-F8D5-DAF7-263A4E59C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3C34B-8CCD-0F20-4699-D8E37FB7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2A81-482B-4592-9822-CB3F91722F92}" type="datetime1">
              <a:rPr lang="en-IN" smtClean="0"/>
              <a:t>07-08-2023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F98FC-E154-4271-502E-DD47A8A8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4CD4D-A2CC-CD3F-308A-1E044ECF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1002-3CB3-4040-A6A9-CCF2CFD272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E71E-47EB-4D92-67BF-6CC01063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A27B3-D351-6524-A9D8-7AF62F6A1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35EF4-5A69-439D-7D4F-F5236C67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D361-9BBD-4B6D-B536-81C7100A1061}" type="datetime1">
              <a:rPr lang="en-IN" smtClean="0"/>
              <a:t>07-08-2023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00BE6-14DF-A110-E2D7-39D2BC2F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B7C77-E3B5-CE8F-4D2E-1609EC7C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1002-3CB3-4040-A6A9-CCF2CFD272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89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591099-DB2E-1877-A39D-A3EAF9A14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5D789-2319-DFE0-72C5-C22AE4546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52CE2-857A-2EE5-7AA2-952BE77F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07E1-63C7-4270-8C58-17AB7D3A6BE7}" type="datetime1">
              <a:rPr lang="en-IN" smtClean="0"/>
              <a:t>07-08-2023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7004D-C20C-EB14-DD32-C1316D5F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BF06-C973-AB0E-9030-53460B3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1002-3CB3-4040-A6A9-CCF2CFD272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10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8AC7D1A-0860-4D12-3F0D-A8F73AEAF283}"/>
              </a:ext>
            </a:extLst>
          </p:cNvPr>
          <p:cNvGrpSpPr/>
          <p:nvPr userDrawn="1"/>
        </p:nvGrpSpPr>
        <p:grpSpPr>
          <a:xfrm>
            <a:off x="0" y="6349373"/>
            <a:ext cx="12192000" cy="508627"/>
            <a:chOff x="0" y="6354000"/>
            <a:chExt cx="12192000" cy="5086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407483-3A44-C8E2-9F31-521FF835FAD4}"/>
                </a:ext>
              </a:extLst>
            </p:cNvPr>
            <p:cNvSpPr/>
            <p:nvPr/>
          </p:nvSpPr>
          <p:spPr>
            <a:xfrm>
              <a:off x="0" y="6354000"/>
              <a:ext cx="12192000" cy="144000"/>
            </a:xfrm>
            <a:prstGeom prst="rect">
              <a:avLst/>
            </a:prstGeom>
            <a:solidFill>
              <a:srgbClr val="FCB6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FC9B0B-D111-205C-848B-B13E67606C28}"/>
                </a:ext>
              </a:extLst>
            </p:cNvPr>
            <p:cNvSpPr/>
            <p:nvPr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rgbClr val="1915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9169B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B6C059-4ABB-E11C-F1C2-3265A48BA8D8}"/>
                </a:ext>
              </a:extLst>
            </p:cNvPr>
            <p:cNvSpPr/>
            <p:nvPr/>
          </p:nvSpPr>
          <p:spPr>
            <a:xfrm>
              <a:off x="0" y="6498000"/>
              <a:ext cx="12192000" cy="72000"/>
            </a:xfrm>
            <a:prstGeom prst="rect">
              <a:avLst/>
            </a:prstGeom>
            <a:solidFill>
              <a:srgbClr val="B98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0DB65-C9D8-5EE1-6AF7-60013AC4332F}"/>
                </a:ext>
              </a:extLst>
            </p:cNvPr>
            <p:cNvSpPr/>
            <p:nvPr/>
          </p:nvSpPr>
          <p:spPr>
            <a:xfrm>
              <a:off x="0" y="6763569"/>
              <a:ext cx="12192000" cy="99058"/>
            </a:xfrm>
            <a:prstGeom prst="rect">
              <a:avLst/>
            </a:prstGeom>
            <a:solidFill>
              <a:srgbClr val="100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9169B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3FD06F-5932-DCB8-A073-BAEA8870D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929"/>
            <a:ext cx="2167368" cy="6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1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C682-E616-B430-599A-F52E75B4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AC52A-6D69-95EE-11F9-F3E9AA91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4C3C5-3488-6FCA-9A77-C49D889BD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D117-2532-49C5-A45D-6222CBBAF566}" type="datetime1">
              <a:rPr lang="en-IN" smtClean="0"/>
              <a:t>07-08-2023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7D94E-F56F-567C-9376-9F1A1DD7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B4A38-1F52-6742-D866-E6E040E6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1002-3CB3-4040-A6A9-CCF2CFD272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044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FC1AA-23E3-A451-9678-D805847A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284D5-D4B5-822D-9BDD-2F44BA947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8977A-EB98-0734-322C-7CD95AFA0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E7C55-78BB-B42D-F9E5-0477EAE4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9562-CA47-467A-BAA3-C15C451749A1}" type="datetime1">
              <a:rPr lang="en-IN" smtClean="0"/>
              <a:t>07-08-2023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2CD83-FC80-1DFC-A050-E683E63B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DFD0C-8146-FB85-659C-4CCA22C4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1002-3CB3-4040-A6A9-CCF2CFD272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356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9EA8-B4E6-2EC1-F6CE-E2E0A868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CEF07-1888-4C09-68CB-FA47E18AE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07C5-62DF-0383-9EBC-339178A8C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8802E-5557-2582-C5A1-BE77A811B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D81F6-0382-2D8E-CC8E-900C76630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FF4026-0932-A6F6-8ADA-FA5EBDFB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97A2-D0EF-47B4-B970-5874672F660C}" type="datetime1">
              <a:rPr lang="en-IN" smtClean="0"/>
              <a:t>07-08-2023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72AC70-F170-B89E-9DCE-16710108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C6B37-9A98-F9CA-17E1-068BC9D1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1002-3CB3-4040-A6A9-CCF2CFD272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138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B797-CD07-261D-3758-EA5A2D34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F1AED-F040-131D-74FC-3E071134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5E24-E2DB-4E1C-A288-42A1D46F95DE}" type="datetime1">
              <a:rPr lang="en-IN" smtClean="0"/>
              <a:t>07-08-2023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6EF24-AB2C-3765-114D-D84CC94C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5C959-18E4-94FB-7A95-C4BD63D1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1002-3CB3-4040-A6A9-CCF2CFD272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68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F0086-7EB1-D4B1-9D65-C441D7A8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184-8E2D-40EC-8D92-61B11AE1428A}" type="datetime1">
              <a:rPr lang="en-IN" smtClean="0"/>
              <a:t>07-08-2023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B1CDF-DE11-6886-8B0D-0EC34D4C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1E96C-43FC-98F6-B4FE-EDC28FBC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1002-3CB3-4040-A6A9-CCF2CFD272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365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CB77-4C23-DD75-E96A-F0F31767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03BEF-5D76-5024-3844-0181C14B1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1BA78-83E6-4D97-76B8-D7F049DEC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E4A32-7060-2496-C3B4-F5DD4B64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5982-8090-4020-A13B-DB148D87B95D}" type="datetime1">
              <a:rPr lang="en-IN" smtClean="0"/>
              <a:t>07-08-2023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7C720-E79A-71AC-0F64-46A8625A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E720A-70E4-5682-50C9-79D7F70D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1002-3CB3-4040-A6A9-CCF2CFD272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727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63B4-2451-AB82-3805-B459F594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E1C919-6207-34E8-EC84-569DC4CDF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2AB37-BCAC-406A-A4BE-E0B7F5FC0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0C249-8A85-16A4-644B-C6CF85F1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91BA-262D-4457-A88C-463246FCA8AD}" type="datetime1">
              <a:rPr lang="en-IN" smtClean="0"/>
              <a:t>07-08-2023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42206-0245-5056-7CA2-5E0AF633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5FE14-6499-3D5F-0B35-9258AB9F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1002-3CB3-4040-A6A9-CCF2CFD272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95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C8CFF-46EE-6107-77DB-476269F5E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79F8A-41EA-EF87-E79D-405713D45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6690D-3B37-9D4D-EC13-BCF496865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7894C-67F3-4489-AF70-D6FB4B20B8B2}" type="datetime1">
              <a:rPr lang="en-IN" smtClean="0"/>
              <a:t>07-08-2023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35C54-6713-CA13-6087-B2EF489CE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B096D-E359-AEB4-405B-CED8D728C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1002-3CB3-4040-A6A9-CCF2CFD272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142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053000"/>
            <a:ext cx="12192000" cy="6352601"/>
          </a:xfrm>
          <a:prstGeom prst="rect">
            <a:avLst/>
          </a:prstGeom>
          <a:gradFill>
            <a:gsLst>
              <a:gs pos="100000">
                <a:srgbClr val="D3D5FC"/>
              </a:gs>
              <a:gs pos="83000">
                <a:schemeClr val="bg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8176" b="1"/>
          <a:stretch/>
        </p:blipFill>
        <p:spPr>
          <a:xfrm>
            <a:off x="2136000" y="5157000"/>
            <a:ext cx="8280000" cy="21439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1DD78D-F5B6-B0EE-EC29-3401AFE95AD7}"/>
              </a:ext>
            </a:extLst>
          </p:cNvPr>
          <p:cNvSpPr txBox="1"/>
          <p:nvPr/>
        </p:nvSpPr>
        <p:spPr>
          <a:xfrm>
            <a:off x="1388717" y="198489"/>
            <a:ext cx="9078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9169B"/>
                </a:solidFill>
                <a:latin typeface="Proxima Nova"/>
                <a:cs typeface="Poppins" panose="00000800000000000000" pitchFamily="2" charset="0"/>
              </a:rPr>
              <a:t>International Conference on </a:t>
            </a:r>
          </a:p>
          <a:p>
            <a:pPr algn="ctr"/>
            <a:r>
              <a:rPr lang="en-US" sz="2000" b="1" dirty="0">
                <a:solidFill>
                  <a:srgbClr val="19169B"/>
                </a:solidFill>
                <a:latin typeface="Proxima Nova"/>
                <a:cs typeface="Poppins" panose="00000800000000000000" pitchFamily="2" charset="0"/>
              </a:rPr>
              <a:t>Creative and Innovative Solutions in Civil Engineering</a:t>
            </a:r>
          </a:p>
          <a:p>
            <a:pPr algn="ctr"/>
            <a:r>
              <a:rPr lang="en-US" sz="2000" b="1" dirty="0">
                <a:solidFill>
                  <a:srgbClr val="19169B"/>
                </a:solidFill>
                <a:latin typeface="Proxima Nova"/>
                <a:cs typeface="Poppins" panose="00000800000000000000" pitchFamily="2" charset="0"/>
              </a:rPr>
              <a:t>(CISCE-2023)</a:t>
            </a:r>
            <a:endParaRPr lang="en-IN" sz="2000" b="1" dirty="0">
              <a:solidFill>
                <a:srgbClr val="19169B"/>
              </a:solidFill>
              <a:latin typeface="Proxima Nova"/>
              <a:cs typeface="Poppins" panose="000008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3247" y="6510790"/>
            <a:ext cx="12192000" cy="508627"/>
            <a:chOff x="0" y="6354000"/>
            <a:chExt cx="12192000" cy="508627"/>
          </a:xfrm>
        </p:grpSpPr>
        <p:sp>
          <p:nvSpPr>
            <p:cNvPr id="21" name="Rectangle 20"/>
            <p:cNvSpPr/>
            <p:nvPr/>
          </p:nvSpPr>
          <p:spPr>
            <a:xfrm>
              <a:off x="0" y="6354000"/>
              <a:ext cx="12192000" cy="144000"/>
            </a:xfrm>
            <a:prstGeom prst="rect">
              <a:avLst/>
            </a:prstGeom>
            <a:solidFill>
              <a:srgbClr val="FCB6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rgbClr val="1915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9169B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498000"/>
              <a:ext cx="12192000" cy="72000"/>
            </a:xfrm>
            <a:prstGeom prst="rect">
              <a:avLst/>
            </a:prstGeom>
            <a:solidFill>
              <a:srgbClr val="B98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763569"/>
              <a:ext cx="12192000" cy="99058"/>
            </a:xfrm>
            <a:prstGeom prst="rect">
              <a:avLst/>
            </a:prstGeom>
            <a:solidFill>
              <a:srgbClr val="100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9169B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C1DAD4-8020-AE77-3AEF-7FE42F5BD592}"/>
              </a:ext>
            </a:extLst>
          </p:cNvPr>
          <p:cNvSpPr txBox="1"/>
          <p:nvPr/>
        </p:nvSpPr>
        <p:spPr>
          <a:xfrm>
            <a:off x="-168000" y="429168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9169B"/>
                </a:solidFill>
                <a:latin typeface="Proxima Nova"/>
                <a:cs typeface="Poppins" panose="00000800000000000000" pitchFamily="2" charset="0"/>
              </a:rPr>
              <a:t>Presenter Details</a:t>
            </a:r>
            <a:endParaRPr lang="en-IN" sz="2000" b="1" dirty="0">
              <a:solidFill>
                <a:srgbClr val="19169B"/>
              </a:solidFill>
              <a:latin typeface="Proxima Nova"/>
              <a:cs typeface="Poppins" panose="000008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FE7554-A270-4C05-F11E-89F0FDAFC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0" y="92896"/>
            <a:ext cx="1145435" cy="1129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107ECE-C5DC-B7AD-A48C-5F4CB53D628E}"/>
              </a:ext>
            </a:extLst>
          </p:cNvPr>
          <p:cNvSpPr txBox="1"/>
          <p:nvPr/>
        </p:nvSpPr>
        <p:spPr>
          <a:xfrm>
            <a:off x="-312000" y="2205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9169B"/>
                </a:solidFill>
                <a:latin typeface="Proxima Nova"/>
                <a:cs typeface="Poppins" panose="00000800000000000000" pitchFamily="2" charset="0"/>
              </a:rPr>
              <a:t>TITLE</a:t>
            </a:r>
            <a:endParaRPr lang="en-IN" sz="3600" b="1" dirty="0">
              <a:solidFill>
                <a:srgbClr val="19169B"/>
              </a:solidFill>
              <a:latin typeface="Proxima Nova"/>
              <a:cs typeface="Poppins" panose="000008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11EFCF-C259-C165-CD88-8D377B2D3C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1"/>
          <a:stretch/>
        </p:blipFill>
        <p:spPr>
          <a:xfrm>
            <a:off x="10854565" y="126907"/>
            <a:ext cx="1231285" cy="10461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A7A68B-9170-0657-8280-C5F38C9775C6}"/>
              </a:ext>
            </a:extLst>
          </p:cNvPr>
          <p:cNvSpPr txBox="1"/>
          <p:nvPr/>
        </p:nvSpPr>
        <p:spPr>
          <a:xfrm>
            <a:off x="-3247" y="1366391"/>
            <a:ext cx="177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9169B"/>
                </a:solidFill>
                <a:latin typeface="Proxima Nova"/>
                <a:cs typeface="Poppins" panose="00000800000000000000" pitchFamily="2" charset="0"/>
              </a:rPr>
              <a:t>PAPER ID </a:t>
            </a:r>
            <a:endParaRPr lang="en-IN" sz="2400" b="1" dirty="0">
              <a:solidFill>
                <a:srgbClr val="19169B"/>
              </a:solidFill>
              <a:latin typeface="Proxima Nova"/>
              <a:cs typeface="Poppins" panose="000008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7FAC34-6F55-C64C-EDD3-8593DCD30862}"/>
              </a:ext>
            </a:extLst>
          </p:cNvPr>
          <p:cNvSpPr txBox="1"/>
          <p:nvPr/>
        </p:nvSpPr>
        <p:spPr>
          <a:xfrm>
            <a:off x="264000" y="2434194"/>
            <a:ext cx="15120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Presenter Photo</a:t>
            </a:r>
            <a:endParaRPr lang="en-IN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D3299E-3E97-28AF-A485-7CA52ADEC582}"/>
              </a:ext>
            </a:extLst>
          </p:cNvPr>
          <p:cNvSpPr/>
          <p:nvPr/>
        </p:nvSpPr>
        <p:spPr>
          <a:xfrm>
            <a:off x="120000" y="2200373"/>
            <a:ext cx="1872000" cy="23086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75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9D452-A048-0DAB-831D-DC89E0E6AE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308C6-94A1-B658-D44D-70C58345AB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234CE-9125-4271-B2C9-94D17C3B97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0F1002-3CB3-4040-A6A9-CCF2CFD272D8}" type="slidenum">
              <a:rPr lang="en-IN" sz="2400" b="1" smtClean="0">
                <a:solidFill>
                  <a:schemeClr val="bg1"/>
                </a:solidFill>
              </a:rPr>
              <a:t>2</a:t>
            </a:fld>
            <a:endParaRPr lang="en-I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4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0800000">
            <a:off x="-19920" y="0"/>
            <a:ext cx="12211920" cy="3357000"/>
          </a:xfrm>
          <a:prstGeom prst="rect">
            <a:avLst/>
          </a:prstGeom>
          <a:gradFill>
            <a:gsLst>
              <a:gs pos="100000">
                <a:schemeClr val="accent5">
                  <a:lumMod val="40000"/>
                  <a:lumOff val="60000"/>
                </a:schemeClr>
              </a:gs>
              <a:gs pos="36000">
                <a:schemeClr val="bg1"/>
              </a:gs>
              <a:gs pos="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6B735-5FC7-59BA-1063-BABD185BB6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9AC19-9806-BC1D-AC13-975D8664C6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8"/>
          <a:stretch/>
        </p:blipFill>
        <p:spPr>
          <a:xfrm>
            <a:off x="-12700" y="1719263"/>
            <a:ext cx="12204700" cy="51387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1DD78D-F5B6-B0EE-EC29-3401AFE95AD7}"/>
              </a:ext>
            </a:extLst>
          </p:cNvPr>
          <p:cNvSpPr txBox="1"/>
          <p:nvPr/>
        </p:nvSpPr>
        <p:spPr>
          <a:xfrm>
            <a:off x="120000" y="234133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>
                <a:solidFill>
                  <a:srgbClr val="B8BBF9"/>
                </a:solidFill>
                <a:latin typeface="Proxima Nova"/>
                <a:cs typeface="Poppins" panose="00000800000000000000" pitchFamily="2" charset="0"/>
              </a:rPr>
              <a:t>THANK YOU</a:t>
            </a:r>
            <a:endParaRPr lang="en-IN" sz="3200" b="1" dirty="0">
              <a:solidFill>
                <a:srgbClr val="B8BBF9"/>
              </a:solidFill>
              <a:latin typeface="Proxima Nova"/>
              <a:cs typeface="Poppins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2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4B29FBA192941B8C40FC716AF5B3D" ma:contentTypeVersion="13" ma:contentTypeDescription="Create a new document." ma:contentTypeScope="" ma:versionID="2b4ddef6953c5f32eb3d7f17d0f324ca">
  <xsd:schema xmlns:xsd="http://www.w3.org/2001/XMLSchema" xmlns:xs="http://www.w3.org/2001/XMLSchema" xmlns:p="http://schemas.microsoft.com/office/2006/metadata/properties" xmlns:ns3="26272254-2d68-4b00-86d6-669c52ce27c9" xmlns:ns4="317c9c34-741b-4337-9d07-664be953c9b7" targetNamespace="http://schemas.microsoft.com/office/2006/metadata/properties" ma:root="true" ma:fieldsID="f6382f114cd65d2a407cba8e084dde61" ns3:_="" ns4:_="">
    <xsd:import namespace="26272254-2d68-4b00-86d6-669c52ce27c9"/>
    <xsd:import namespace="317c9c34-741b-4337-9d07-664be953c9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72254-2d68-4b00-86d6-669c52ce27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c9c34-741b-4337-9d07-664be953c9b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8B1D99-CDC1-4ECF-9C0D-E41F596DAC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F1AACD-5C8C-47EF-B70D-D3985512BD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272254-2d68-4b00-86d6-669c52ce27c9"/>
    <ds:schemaRef ds:uri="317c9c34-741b-4337-9d07-664be953c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52F913-7BB3-40D1-8F1A-F593DC7C09A3}">
  <ds:schemaRefs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17c9c34-741b-4337-9d07-664be953c9b7"/>
    <ds:schemaRef ds:uri="http://schemas.microsoft.com/office/2006/documentManagement/types"/>
    <ds:schemaRef ds:uri="http://schemas.microsoft.com/office/2006/metadata/properties"/>
    <ds:schemaRef ds:uri="26272254-2d68-4b00-86d6-669c52ce27c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23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Proxima Nova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SHUKLA</dc:creator>
  <cp:lastModifiedBy>Prakash Somani</cp:lastModifiedBy>
  <cp:revision>37</cp:revision>
  <dcterms:created xsi:type="dcterms:W3CDTF">2022-10-18T16:45:08Z</dcterms:created>
  <dcterms:modified xsi:type="dcterms:W3CDTF">2023-08-07T07:06:06Z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0x0101002544B29FBA192941B8C40FC716AF5B3D</vt:lpwstr>
  </property>
</Properties>
</file>